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BEE2-6F20-5A26-C465-C4A4367D9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4224B-C128-AB0D-3D4E-89DA4A727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6BA94-BA96-9D07-A7C0-07CB9AE1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57BEC-067B-E04D-A4AB-B87CD619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9DA7F-8797-6F1B-D96E-70BA957E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3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EFA7-5490-824D-ADCB-E7650D60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E99A9-40E9-0F57-D530-41C724C81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3B578-3044-88AB-BF46-CD33173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8C15F-274A-DB01-20F9-A923EF14B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F5EA2-B9C7-A676-1062-D2F2CD13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7A719-2102-0387-F591-D5BBDEC90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74250-F967-CECA-5614-3A32E1690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45516-6F2E-6792-E84F-BE8D516F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6F454-4501-72E6-40B0-F943DF30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64E3E-5A2A-8370-2A29-EE898E10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2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E560-EFEC-037B-7674-2EA2A3EC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20597-4550-0F50-E8FA-74E23BE7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7505F-C576-F89A-8363-D0F1429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F5D98-9BF8-955E-575A-D4462140B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F258A-B208-D292-029D-9F05EFB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52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EDD4-60C4-F2B9-C9CC-9A736AC7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C9D29-C402-8B9A-A779-E01879E72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D3334-E362-FC36-8EB0-77BEDD85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5722-2A81-A20B-2CB3-4495AC76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66B78-50C2-72B6-4599-BC90686A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5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B4F5-04CD-0E15-BEC9-54D7D2DB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68CED-B76E-F71A-FE8D-905B5D96D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CD6E5-8183-0F3A-A924-FB9A4CF35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93C3D-F1E5-5611-71F9-E2A9E3042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E0D81-7A5A-A837-855A-C5B8F0D5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1098D-C1AC-C05F-1913-9A51B6FB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BCCC-8C0E-02A7-904B-4AB80FFC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A6E81-1DCC-72FD-1791-468C735B0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DAFE8-C5EB-2986-4E73-73A56F2CB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111C4-A390-58C8-0F67-D2F882012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179C5-2EA0-0B75-6643-0B2AE1832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E837A-79BD-D68A-071E-C8D54D540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F59DA-4ADE-AB05-2BFB-02DA98F3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08C66-25F7-76BE-E186-63A925C1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7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F9632-6007-EF7D-AE0A-BAF61A65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BF571-D01C-64A8-2883-D78EC6D8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5D75E-FFC7-A002-E0E7-27632E5A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39447-9D7B-9EEB-24B0-AB2269D8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6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75B42-D6A7-4DEC-A5C6-9C9FB376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22A49-013D-2B33-F5CD-3E5AF5CB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8B85-6BFA-67CE-F938-BF2E186FC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14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5A0B-A9A6-3886-0695-E71A5C3CA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8A238-D17B-2E74-B164-72417E6A5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55526-9FDF-9B87-2C74-727DA1A71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D38D1-0FA0-5646-180A-FEFA7A8C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36674-3FBE-3694-C10C-F5E9CC2C3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D9D04-34ED-F0CE-97B0-6E8D8BC4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5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30D5-7E8E-6826-D29A-91B98266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9C5F6-708A-42C5-9639-99E045AFC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9223F-B928-6ED1-5541-6E00017DE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3B2F7-2D18-E988-FC17-76AB94880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96F84-17A8-7748-3CBA-51DF7DC1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949C6-5316-77BA-FF0C-E2D1CAE5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7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EF278-AE61-CC96-567B-4F450050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6C199-41D1-0C4E-EA0F-50234D801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C0C00-6DF2-5FD4-CD16-2936255DF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BDD87-AAE4-4782-8B6B-6EAD8F01514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B0AE-4D65-85E4-47FE-87BFC9F7C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D994D-F370-A64F-748B-4B3C12D6B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475BE-AD16-4E7D-B994-B3ACB6BA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5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dybug on a surface&#10;&#10;Description automatically generated with medium confidence">
            <a:extLst>
              <a:ext uri="{FF2B5EF4-FFF2-40B4-BE49-F238E27FC236}">
                <a16:creationId xmlns:a16="http://schemas.microsoft.com/office/drawing/2014/main" id="{0D499352-6DDE-D957-B333-3E49E2B21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35" t="30667" r="42666" b="44000"/>
          <a:stretch/>
        </p:blipFill>
        <p:spPr>
          <a:xfrm>
            <a:off x="3342640" y="2021840"/>
            <a:ext cx="1505819" cy="130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FEE94-98A5-FFD5-F4FE-891B369124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36" t="29326" r="41662" b="29338"/>
          <a:stretch/>
        </p:blipFill>
        <p:spPr>
          <a:xfrm>
            <a:off x="5405120" y="348827"/>
            <a:ext cx="5068146" cy="50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6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EF6C3B-E9FD-FE83-A92E-3E94B0289721}"/>
              </a:ext>
            </a:extLst>
          </p:cNvPr>
          <p:cNvCxnSpPr>
            <a:cxnSpLocks/>
          </p:cNvCxnSpPr>
          <p:nvPr/>
        </p:nvCxnSpPr>
        <p:spPr>
          <a:xfrm flipV="1">
            <a:off x="5760720" y="1823719"/>
            <a:ext cx="4075854" cy="137668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D166DF-295B-34B7-ADE8-1C156D90105E}"/>
              </a:ext>
            </a:extLst>
          </p:cNvPr>
          <p:cNvCxnSpPr>
            <a:cxnSpLocks/>
          </p:cNvCxnSpPr>
          <p:nvPr/>
        </p:nvCxnSpPr>
        <p:spPr>
          <a:xfrm>
            <a:off x="5760720" y="4114800"/>
            <a:ext cx="4075854" cy="144905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blur&#10;&#10;Description automatically generated">
            <a:extLst>
              <a:ext uri="{FF2B5EF4-FFF2-40B4-BE49-F238E27FC236}">
                <a16:creationId xmlns:a16="http://schemas.microsoft.com/office/drawing/2014/main" id="{007B39D7-5D4D-C591-9B74-5ADA2FC2AB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6288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31" t="42204" r="51997" b="38419"/>
          <a:stretch/>
        </p:blipFill>
        <p:spPr>
          <a:xfrm>
            <a:off x="5120640" y="3200400"/>
            <a:ext cx="64008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BC6F473-0D2E-5C3A-F49B-8B449B38A3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0" t="23059" r="39189" b="31611"/>
          <a:stretch/>
        </p:blipFill>
        <p:spPr>
          <a:xfrm>
            <a:off x="6866467" y="1823719"/>
            <a:ext cx="2970107" cy="374013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01A2FD-050A-8277-9BD7-7E31C1ED7CC4}"/>
              </a:ext>
            </a:extLst>
          </p:cNvPr>
          <p:cNvCxnSpPr>
            <a:cxnSpLocks/>
          </p:cNvCxnSpPr>
          <p:nvPr/>
        </p:nvCxnSpPr>
        <p:spPr>
          <a:xfrm flipV="1">
            <a:off x="5120640" y="1823719"/>
            <a:ext cx="1745827" cy="137668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034B72-77A4-368C-A383-F59BDD293A10}"/>
              </a:ext>
            </a:extLst>
          </p:cNvPr>
          <p:cNvCxnSpPr>
            <a:cxnSpLocks/>
          </p:cNvCxnSpPr>
          <p:nvPr/>
        </p:nvCxnSpPr>
        <p:spPr>
          <a:xfrm>
            <a:off x="5120640" y="4117340"/>
            <a:ext cx="1745827" cy="144651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31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Thayer</dc:creator>
  <cp:lastModifiedBy>Kyle Thayer</cp:lastModifiedBy>
  <cp:revision>1</cp:revision>
  <dcterms:created xsi:type="dcterms:W3CDTF">2023-01-06T04:40:49Z</dcterms:created>
  <dcterms:modified xsi:type="dcterms:W3CDTF">2023-01-06T06:18:34Z</dcterms:modified>
</cp:coreProperties>
</file>